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1320" r:id="rId2"/>
    <p:sldId id="1501" r:id="rId3"/>
    <p:sldId id="279" r:id="rId4"/>
    <p:sldId id="273" r:id="rId5"/>
    <p:sldId id="1504" r:id="rId6"/>
    <p:sldId id="269" r:id="rId7"/>
    <p:sldId id="272" r:id="rId8"/>
    <p:sldId id="270" r:id="rId9"/>
    <p:sldId id="267" r:id="rId10"/>
    <p:sldId id="268" r:id="rId11"/>
    <p:sldId id="278" r:id="rId12"/>
    <p:sldId id="276" r:id="rId13"/>
    <p:sldId id="1505" r:id="rId14"/>
    <p:sldId id="1506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BAF"/>
    <a:srgbClr val="BF9000"/>
    <a:srgbClr val="008000"/>
    <a:srgbClr val="3333CC"/>
    <a:srgbClr val="0066FF"/>
    <a:srgbClr val="0000CC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4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2540-7831-414A-AAA1-6568D3BC82E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35F5C-3E3E-48C9-B5DB-3C69BE8A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45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C7E8-99A8-4F00-8B8C-BBE04334CC45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D114-2E2B-4149-A909-0A903CEEA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EA7-0E0D-4A6F-B88F-D922D9E26429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D114-2E2B-4149-A909-0A903CEEA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1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5888-9A3B-4CF6-84CA-098D8D14D937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D114-2E2B-4149-A909-0A903CEEA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2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DA04-E04F-441A-9492-5044ECCB3D2B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D114-2E2B-4149-A909-0A903CEEA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8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9EC6-850D-40D3-A533-96C83025DE76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D114-2E2B-4149-A909-0A903CEEA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37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DEA2-FF18-4A20-AAC0-77631AE3C14E}" type="datetime1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D114-2E2B-4149-A909-0A903CEEA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7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EFE8-9065-43D6-8C3A-0EFC78B40F14}" type="datetime1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D114-2E2B-4149-A909-0A903CEEA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F944-1089-4C0D-A590-340B5EE6A106}" type="datetime1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D114-2E2B-4149-A909-0A903CEEA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3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9D9-1682-40C4-9A6D-4CCB3EF518B7}" type="datetime1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D114-2E2B-4149-A909-0A903CEEA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4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7261-B669-4ED2-BA2E-7F0376C21339}" type="datetime1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D114-2E2B-4149-A909-0A903CEEA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1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0397-8CD2-462B-A809-886143603FA4}" type="datetime1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D114-2E2B-4149-A909-0A903CEEA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4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5681D-EAEB-47A6-A110-7B27DAF3C9FD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D114-2E2B-4149-A909-0A903CEEA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7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C40745-FC2C-4F0F-BAF7-E635B924D382}"/>
              </a:ext>
            </a:extLst>
          </p:cNvPr>
          <p:cNvSpPr txBox="1"/>
          <p:nvPr/>
        </p:nvSpPr>
        <p:spPr>
          <a:xfrm>
            <a:off x="0" y="2109766"/>
            <a:ext cx="12192000" cy="100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600" b="1" dirty="0">
                <a:solidFill>
                  <a:srgbClr val="1C64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ПУНКТОВ ВРЕМЕННОГО РАЗМЕЩЕНИЯ</a:t>
            </a:r>
          </a:p>
          <a:p>
            <a:pPr algn="ctr">
              <a:lnSpc>
                <a:spcPct val="120000"/>
              </a:lnSpc>
            </a:pPr>
            <a:r>
              <a:rPr lang="ru-RU" sz="2600" b="1" dirty="0">
                <a:solidFill>
                  <a:srgbClr val="1C64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САНАТОРИЕВ ФЕДЕРАЦИИ ПРОФСОЮЗОВ РТ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81696-DC95-4392-B224-C2244F682779}"/>
              </a:ext>
            </a:extLst>
          </p:cNvPr>
          <p:cNvSpPr txBox="1"/>
          <p:nvPr/>
        </p:nvSpPr>
        <p:spPr>
          <a:xfrm>
            <a:off x="1788" y="35280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Кузьмичева Елена Ивановна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DE91B-9E65-4772-BA5E-68DB6655A292}"/>
              </a:ext>
            </a:extLst>
          </p:cNvPr>
          <p:cNvSpPr txBox="1"/>
          <p:nvPr/>
        </p:nvSpPr>
        <p:spPr>
          <a:xfrm>
            <a:off x="-1788" y="419055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Союза «Федерация профсоюзов Республики Татарстан»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155C0-6964-4953-9662-D47CDA52088C}"/>
              </a:ext>
            </a:extLst>
          </p:cNvPr>
          <p:cNvSpPr txBox="1"/>
          <p:nvPr/>
        </p:nvSpPr>
        <p:spPr>
          <a:xfrm>
            <a:off x="-1788" y="572248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января 2023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7B269A-6285-4D53-8358-8803754AD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2" t="22899" r="50924" b="29855"/>
          <a:stretch/>
        </p:blipFill>
        <p:spPr>
          <a:xfrm>
            <a:off x="121068" y="137551"/>
            <a:ext cx="2246993" cy="15618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316F75-BA35-44B4-9BA2-879AFB01E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27246" r="28994" b="37826"/>
          <a:stretch/>
        </p:blipFill>
        <p:spPr>
          <a:xfrm>
            <a:off x="9605836" y="500115"/>
            <a:ext cx="2376000" cy="78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7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D6152F-57DD-4B00-9387-3A3E8205A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2" y="254096"/>
            <a:ext cx="659877" cy="82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A4F94A-EBF2-41BC-915F-F5B935B6E32B}"/>
              </a:ext>
            </a:extLst>
          </p:cNvPr>
          <p:cNvSpPr/>
          <p:nvPr/>
        </p:nvSpPr>
        <p:spPr>
          <a:xfrm>
            <a:off x="1524001" y="341202"/>
            <a:ext cx="10561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ПРОФСОЮЗОВ РЕСПУБЛИКИ ТАТАРСТАН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63AD329-EC46-4C5F-B435-996D1ACBC7DA}"/>
              </a:ext>
            </a:extLst>
          </p:cNvPr>
          <p:cNvCxnSpPr>
            <a:cxnSpLocks/>
          </p:cNvCxnSpPr>
          <p:nvPr/>
        </p:nvCxnSpPr>
        <p:spPr>
          <a:xfrm>
            <a:off x="1199072" y="709961"/>
            <a:ext cx="109929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558E85-AF7A-487A-BAEE-1C488D2D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5" y="2412673"/>
            <a:ext cx="5542035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DC7F21C-4DEA-4C4F-BDA9-381EDC877110}"/>
              </a:ext>
            </a:extLst>
          </p:cNvPr>
          <p:cNvSpPr txBox="1">
            <a:spLocks/>
          </p:cNvSpPr>
          <p:nvPr/>
        </p:nvSpPr>
        <p:spPr>
          <a:xfrm>
            <a:off x="0" y="1147221"/>
            <a:ext cx="12191999" cy="827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1C64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Посещение ПВР </a:t>
            </a:r>
          </a:p>
          <a:p>
            <a:r>
              <a:rPr lang="ru-RU" dirty="0"/>
              <a:t>депутатами Госдумы РФ и Госсовета РТ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AEC2F5-5F49-4588-9BB7-CEC93321B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52" y="2412673"/>
            <a:ext cx="5726237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146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8400044-86A0-468E-BC3A-6E2F27257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06020"/>
            <a:ext cx="12191999" cy="8279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Управления Верховного комиссара ООН  </a:t>
            </a:r>
            <a:b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Российского Красного Креста в ПВР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D6152F-57DD-4B00-9387-3A3E8205A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2" y="254096"/>
            <a:ext cx="659877" cy="82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A4F94A-EBF2-41BC-915F-F5B935B6E32B}"/>
              </a:ext>
            </a:extLst>
          </p:cNvPr>
          <p:cNvSpPr/>
          <p:nvPr/>
        </p:nvSpPr>
        <p:spPr>
          <a:xfrm>
            <a:off x="1524001" y="341202"/>
            <a:ext cx="10561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ПРОФСОЮЗОВ РЕСПУБЛИКИ ТАТАРСТАН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63AD329-EC46-4C5F-B435-996D1ACBC7DA}"/>
              </a:ext>
            </a:extLst>
          </p:cNvPr>
          <p:cNvCxnSpPr>
            <a:cxnSpLocks/>
          </p:cNvCxnSpPr>
          <p:nvPr/>
        </p:nvCxnSpPr>
        <p:spPr>
          <a:xfrm>
            <a:off x="1199072" y="709961"/>
            <a:ext cx="109929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22945C-962B-4248-8041-E0AE8BB48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7" y="2157940"/>
            <a:ext cx="6667145" cy="34925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BEAFBE-EF5F-4F47-BCBB-1C9C48858C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95" y="3267688"/>
            <a:ext cx="5687725" cy="298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F292C5-EC96-455C-8120-2D65491FC7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968" t="49846"/>
          <a:stretch/>
        </p:blipFill>
        <p:spPr>
          <a:xfrm rot="5400000">
            <a:off x="8766463" y="1404207"/>
            <a:ext cx="525428" cy="25181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1C6D4B-18AB-4770-9AD8-488059C0D4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968" t="49846"/>
          <a:stretch/>
        </p:blipFill>
        <p:spPr>
          <a:xfrm rot="5400000">
            <a:off x="2887519" y="4709609"/>
            <a:ext cx="525428" cy="25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0585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D6152F-57DD-4B00-9387-3A3E8205A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2" y="254096"/>
            <a:ext cx="659877" cy="82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A4F94A-EBF2-41BC-915F-F5B935B6E32B}"/>
              </a:ext>
            </a:extLst>
          </p:cNvPr>
          <p:cNvSpPr/>
          <p:nvPr/>
        </p:nvSpPr>
        <p:spPr>
          <a:xfrm>
            <a:off x="1524001" y="341202"/>
            <a:ext cx="10561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ПРОФСОЮЗОВ РЕСПУБЛИКИ ТАТАРСТАН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63AD329-EC46-4C5F-B435-996D1ACBC7DA}"/>
              </a:ext>
            </a:extLst>
          </p:cNvPr>
          <p:cNvCxnSpPr>
            <a:cxnSpLocks/>
          </p:cNvCxnSpPr>
          <p:nvPr/>
        </p:nvCxnSpPr>
        <p:spPr>
          <a:xfrm>
            <a:off x="1199072" y="709961"/>
            <a:ext cx="109929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1C0F7A-F0F7-4BC7-8736-A64DE5D843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2"/>
          <a:stretch/>
        </p:blipFill>
        <p:spPr>
          <a:xfrm>
            <a:off x="6091715" y="2339010"/>
            <a:ext cx="5798501" cy="381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10857E-CFA4-420C-9B60-BFC13EB5EE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9" r="7172"/>
          <a:stretch/>
        </p:blipFill>
        <p:spPr>
          <a:xfrm>
            <a:off x="365480" y="2339010"/>
            <a:ext cx="5726235" cy="3816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487E396-666A-4C12-AB92-0580B9495098}"/>
              </a:ext>
            </a:extLst>
          </p:cNvPr>
          <p:cNvSpPr txBox="1">
            <a:spLocks/>
          </p:cNvSpPr>
          <p:nvPr/>
        </p:nvSpPr>
        <p:spPr>
          <a:xfrm>
            <a:off x="0" y="1322080"/>
            <a:ext cx="12192000" cy="404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Прием обращений от проживающих </a:t>
            </a:r>
            <a:r>
              <a:rPr lang="ru-RU" sz="2800" b="1" dirty="0">
                <a:solidFill>
                  <a:srgbClr val="276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ПВР</a:t>
            </a:r>
          </a:p>
        </p:txBody>
      </p:sp>
    </p:spTree>
    <p:extLst>
      <p:ext uri="{BB962C8B-B14F-4D97-AF65-F5344CB8AC3E}">
        <p14:creationId xmlns:p14="http://schemas.microsoft.com/office/powerpoint/2010/main" val="34685337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526E8F-5248-43D3-BD21-0D5894E50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18" y="2188744"/>
            <a:ext cx="5280000" cy="39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D6152F-57DD-4B00-9387-3A3E8205A5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2" y="254096"/>
            <a:ext cx="659877" cy="82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A4F94A-EBF2-41BC-915F-F5B935B6E32B}"/>
              </a:ext>
            </a:extLst>
          </p:cNvPr>
          <p:cNvSpPr/>
          <p:nvPr/>
        </p:nvSpPr>
        <p:spPr>
          <a:xfrm>
            <a:off x="1524001" y="341202"/>
            <a:ext cx="10561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ПРОФСОЮЗОВ РЕСПУБЛИКИ ТАТАРСТАН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63AD329-EC46-4C5F-B435-996D1ACBC7DA}"/>
              </a:ext>
            </a:extLst>
          </p:cNvPr>
          <p:cNvCxnSpPr>
            <a:cxnSpLocks/>
          </p:cNvCxnSpPr>
          <p:nvPr/>
        </p:nvCxnSpPr>
        <p:spPr>
          <a:xfrm>
            <a:off x="1199072" y="709961"/>
            <a:ext cx="109929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487E396-666A-4C12-AB92-0580B9495098}"/>
              </a:ext>
            </a:extLst>
          </p:cNvPr>
          <p:cNvSpPr txBox="1">
            <a:spLocks/>
          </p:cNvSpPr>
          <p:nvPr/>
        </p:nvSpPr>
        <p:spPr>
          <a:xfrm>
            <a:off x="0" y="1202011"/>
            <a:ext cx="12192000" cy="8279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Прием граждан в ПВР по вопросам социального характера –</a:t>
            </a:r>
          </a:p>
          <a:p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санаторий «Жемчужина», 24 января 2023 г. </a:t>
            </a:r>
            <a:endParaRPr lang="ru-RU" sz="2800" b="1" dirty="0">
              <a:solidFill>
                <a:srgbClr val="276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4EC1B0-9DF3-4103-807A-6A0A6280D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2" y="2186865"/>
            <a:ext cx="580951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2980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4C6522-8C4D-4FF8-A5CA-B08B13C0DF72}"/>
              </a:ext>
            </a:extLst>
          </p:cNvPr>
          <p:cNvSpPr/>
          <p:nvPr/>
        </p:nvSpPr>
        <p:spPr>
          <a:xfrm>
            <a:off x="8766244" y="2589065"/>
            <a:ext cx="2689858" cy="176040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Вместе мы преодолеем все невзгоды!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95F10BC-EA33-49A8-A6EA-E4FA87ABEA88}"/>
              </a:ext>
            </a:extLst>
          </p:cNvPr>
          <p:cNvCxnSpPr>
            <a:cxnSpLocks/>
          </p:cNvCxnSpPr>
          <p:nvPr/>
        </p:nvCxnSpPr>
        <p:spPr>
          <a:xfrm>
            <a:off x="1480298" y="709961"/>
            <a:ext cx="10702558" cy="57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31F92A-F93E-4FFC-9AB5-15E2F801F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5" y="5979527"/>
            <a:ext cx="5934075" cy="8858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19954D-8D25-4F98-8DB5-FC0BB05F3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67" y="770944"/>
            <a:ext cx="7841169" cy="55145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48D6AC-FC4A-45FD-A1D3-85CD7EC90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7" y="254096"/>
            <a:ext cx="659877" cy="82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47CCBAD-08B9-4EEE-A0EA-9D44BA165719}"/>
              </a:ext>
            </a:extLst>
          </p:cNvPr>
          <p:cNvSpPr/>
          <p:nvPr/>
        </p:nvSpPr>
        <p:spPr>
          <a:xfrm>
            <a:off x="1524001" y="341202"/>
            <a:ext cx="10561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ПРОФСОЮЗОВ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28949031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DCB763-CFDC-478B-A3E7-5D921B966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2" y="254096"/>
            <a:ext cx="659877" cy="82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FE1B7BA-3BD9-45D1-AEE0-3108020FA14F}"/>
              </a:ext>
            </a:extLst>
          </p:cNvPr>
          <p:cNvSpPr/>
          <p:nvPr/>
        </p:nvSpPr>
        <p:spPr>
          <a:xfrm>
            <a:off x="1524001" y="341202"/>
            <a:ext cx="10561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ПРОФСОЮЗОВ РЕСПУБЛИКИ ТАТАРСТАН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F9D47B7-7A9E-4AD9-B7EC-F4B599842D59}"/>
              </a:ext>
            </a:extLst>
          </p:cNvPr>
          <p:cNvCxnSpPr>
            <a:cxnSpLocks/>
          </p:cNvCxnSpPr>
          <p:nvPr/>
        </p:nvCxnSpPr>
        <p:spPr>
          <a:xfrm>
            <a:off x="1199072" y="709961"/>
            <a:ext cx="109929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EE1C22-7E14-4056-93D6-66F2D3BB8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04" y="1365784"/>
            <a:ext cx="4536001" cy="3024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611A21-69C8-49F2-926A-45D548019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04" y="4431982"/>
            <a:ext cx="9600036" cy="21900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5FD30A-0559-4476-A404-DD28B655D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3" y="1365784"/>
            <a:ext cx="4032001" cy="3024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D461FF-0D34-4C8D-8704-522CB385A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02" y="3628000"/>
            <a:ext cx="659675" cy="664789"/>
          </a:xfrm>
          <a:prstGeom prst="rect">
            <a:avLst/>
          </a:prstGeom>
        </p:spPr>
      </p:pic>
      <p:pic>
        <p:nvPicPr>
          <p:cNvPr id="18" name="Объект 4">
            <a:extLst>
              <a:ext uri="{FF2B5EF4-FFF2-40B4-BE49-F238E27FC236}">
                <a16:creationId xmlns:a16="http://schemas.microsoft.com/office/drawing/2014/main" id="{10B30C93-D6F6-40A0-8EB5-C5754D2BCE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83" y="4621668"/>
            <a:ext cx="968237" cy="635943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CB6F59E1-FDCC-4F8A-BB31-06BEAC149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6" y="823125"/>
            <a:ext cx="12192000" cy="40439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ПВР на базе санаториев Федерации профсоюзов РТ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069F543-921C-4654-8608-74569685B855}"/>
              </a:ext>
            </a:extLst>
          </p:cNvPr>
          <p:cNvSpPr txBox="1">
            <a:spLocks/>
          </p:cNvSpPr>
          <p:nvPr/>
        </p:nvSpPr>
        <p:spPr>
          <a:xfrm rot="10800000" flipV="1">
            <a:off x="2289368" y="3895954"/>
            <a:ext cx="2987174" cy="476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Васильевский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4EF33C49-9301-41E4-8544-0F364D1473D4}"/>
              </a:ext>
            </a:extLst>
          </p:cNvPr>
          <p:cNvSpPr txBox="1">
            <a:spLocks/>
          </p:cNvSpPr>
          <p:nvPr/>
        </p:nvSpPr>
        <p:spPr>
          <a:xfrm rot="10800000" flipV="1">
            <a:off x="5276542" y="1347150"/>
            <a:ext cx="4573437" cy="476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Ливадия-Татарстан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66AEECDE-0703-4655-BCB2-938C29AB1F2A}"/>
              </a:ext>
            </a:extLst>
          </p:cNvPr>
          <p:cNvSpPr txBox="1">
            <a:spLocks/>
          </p:cNvSpPr>
          <p:nvPr/>
        </p:nvSpPr>
        <p:spPr>
          <a:xfrm rot="10800000" flipV="1">
            <a:off x="8038719" y="6116860"/>
            <a:ext cx="2987174" cy="476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Жемчужина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E3B03F0-02FD-46A1-9ACE-F211F5209A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399262"/>
            <a:ext cx="1311442" cy="13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3105D47-8442-4568-A58C-FCCA2E8F81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655566"/>
            <a:ext cx="1055138" cy="10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C1CC6BF-944B-45DB-938D-0FFE7041D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2855" y="3693747"/>
            <a:ext cx="1055139" cy="69603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F18FA1-D55A-44CD-A8B0-E5F4DB05BE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3968" t="49846"/>
          <a:stretch/>
        </p:blipFill>
        <p:spPr>
          <a:xfrm>
            <a:off x="10186056" y="1384953"/>
            <a:ext cx="525428" cy="25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490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69B6C87-27FD-4490-B4EE-3C50D0A486A8}"/>
              </a:ext>
            </a:extLst>
          </p:cNvPr>
          <p:cNvSpPr/>
          <p:nvPr/>
        </p:nvSpPr>
        <p:spPr>
          <a:xfrm>
            <a:off x="1524001" y="341202"/>
            <a:ext cx="10561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ПРОФСОЮЗОВ РЕСПУБЛИКИ ТАТАРСТАН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5AA1E69-94F6-4D33-A81A-3B3B96643826}"/>
              </a:ext>
            </a:extLst>
          </p:cNvPr>
          <p:cNvCxnSpPr>
            <a:cxnSpLocks/>
          </p:cNvCxnSpPr>
          <p:nvPr/>
        </p:nvCxnSpPr>
        <p:spPr>
          <a:xfrm>
            <a:off x="1199072" y="709961"/>
            <a:ext cx="109929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6C3312-012C-40E4-A658-786C8979C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2" y="254096"/>
            <a:ext cx="659877" cy="82800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B588039-38AE-40C8-8DB3-52F257D9B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67726"/>
              </p:ext>
            </p:extLst>
          </p:nvPr>
        </p:nvGraphicFramePr>
        <p:xfrm>
          <a:off x="1300672" y="2587667"/>
          <a:ext cx="9186009" cy="326248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492000">
                  <a:extLst>
                    <a:ext uri="{9D8B030D-6E8A-4147-A177-3AD203B41FA5}">
                      <a16:colId xmlns:a16="http://schemas.microsoft.com/office/drawing/2014/main" val="2712775668"/>
                    </a:ext>
                  </a:extLst>
                </a:gridCol>
                <a:gridCol w="2828066">
                  <a:extLst>
                    <a:ext uri="{9D8B030D-6E8A-4147-A177-3AD203B41FA5}">
                      <a16:colId xmlns:a16="http://schemas.microsoft.com/office/drawing/2014/main" val="2564426702"/>
                    </a:ext>
                  </a:extLst>
                </a:gridCol>
                <a:gridCol w="2865943">
                  <a:extLst>
                    <a:ext uri="{9D8B030D-6E8A-4147-A177-3AD203B41FA5}">
                      <a16:colId xmlns:a16="http://schemas.microsoft.com/office/drawing/2014/main" val="2981532370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Санаторий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Размещено</a:t>
                      </a:r>
                      <a:endParaRPr lang="en-US" sz="2400" b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прибытию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Размещено</a:t>
                      </a:r>
                      <a:endParaRPr lang="en-US" sz="2400" b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20.01.2023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65007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indent="176213" algn="l" rtl="0" fontAlgn="ctr"/>
                      <a:r>
                        <a:rPr lang="ru-RU" sz="24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Ливадия-Татарстан</a:t>
                      </a:r>
                      <a:endParaRPr lang="ru-RU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ru-RU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3701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indent="176213" algn="l" rtl="0" fontAlgn="ctr"/>
                      <a:r>
                        <a:rPr lang="ru-RU" sz="24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Васильевский</a:t>
                      </a:r>
                      <a:endParaRPr lang="ru-RU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ru-RU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514579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indent="176213" algn="l" rtl="0" fontAlgn="ctr"/>
                      <a:r>
                        <a:rPr lang="ru-RU" sz="24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Жемчужина</a:t>
                      </a:r>
                      <a:endParaRPr lang="ru-RU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  <a:endParaRPr lang="ru-RU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421145"/>
                  </a:ext>
                </a:extLst>
              </a:tr>
              <a:tr h="670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0275460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A5F7DDB-466B-497D-8D1C-85F42C7B93A0}"/>
              </a:ext>
            </a:extLst>
          </p:cNvPr>
          <p:cNvSpPr txBox="1">
            <a:spLocks/>
          </p:cNvSpPr>
          <p:nvPr/>
        </p:nvSpPr>
        <p:spPr>
          <a:xfrm>
            <a:off x="0" y="1007846"/>
            <a:ext cx="12192000" cy="1176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Информация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 численности вынужденных переселенцев,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размещенных в ПВР</a:t>
            </a:r>
          </a:p>
        </p:txBody>
      </p:sp>
    </p:spTree>
    <p:extLst>
      <p:ext uri="{BB962C8B-B14F-4D97-AF65-F5344CB8AC3E}">
        <p14:creationId xmlns:p14="http://schemas.microsoft.com/office/powerpoint/2010/main" val="14719344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813D01F-9521-43FF-823F-D9576B4FE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2667"/>
            <a:ext cx="12192000" cy="40439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Условия размещения в ПВР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49F8D8-4313-4733-AB1A-42504E573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2" y="254096"/>
            <a:ext cx="659877" cy="82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F1E42D4-E8CE-4C6D-BA27-68C85C95BFB7}"/>
              </a:ext>
            </a:extLst>
          </p:cNvPr>
          <p:cNvSpPr/>
          <p:nvPr/>
        </p:nvSpPr>
        <p:spPr>
          <a:xfrm>
            <a:off x="1524001" y="341202"/>
            <a:ext cx="10561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ПРОФСОЮЗОВ РЕСПУБЛИКИ ТАТАРСТАН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08FA4D9-D7D4-46B3-A3F6-612E4F1E82AA}"/>
              </a:ext>
            </a:extLst>
          </p:cNvPr>
          <p:cNvCxnSpPr>
            <a:cxnSpLocks/>
          </p:cNvCxnSpPr>
          <p:nvPr/>
        </p:nvCxnSpPr>
        <p:spPr>
          <a:xfrm>
            <a:off x="1199072" y="709961"/>
            <a:ext cx="109929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D7652813-C86E-4BBB-B429-B6C6F9641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/>
          <a:stretch/>
        </p:blipFill>
        <p:spPr bwMode="auto">
          <a:xfrm>
            <a:off x="600364" y="2219765"/>
            <a:ext cx="559181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FE4B49F-B3DF-4D73-8798-153803FD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36" y="2219765"/>
            <a:ext cx="5279998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556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D6152F-57DD-4B00-9387-3A3E8205A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2" y="254096"/>
            <a:ext cx="659877" cy="82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A4F94A-EBF2-41BC-915F-F5B935B6E32B}"/>
              </a:ext>
            </a:extLst>
          </p:cNvPr>
          <p:cNvSpPr/>
          <p:nvPr/>
        </p:nvSpPr>
        <p:spPr>
          <a:xfrm>
            <a:off x="1524001" y="341202"/>
            <a:ext cx="10561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ПРОФСОЮЗОВ РЕСПУБЛИКИ ТАТАРСТАН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63AD329-EC46-4C5F-B435-996D1ACBC7DA}"/>
              </a:ext>
            </a:extLst>
          </p:cNvPr>
          <p:cNvCxnSpPr>
            <a:cxnSpLocks/>
          </p:cNvCxnSpPr>
          <p:nvPr/>
        </p:nvCxnSpPr>
        <p:spPr>
          <a:xfrm>
            <a:off x="1199072" y="709961"/>
            <a:ext cx="109929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C0ADF1F-E61F-43DC-9593-B61364311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86917"/>
            <a:ext cx="12192000" cy="40481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Условия питания и досуга в ПВР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67D19E8-8987-4370-A0B4-82E0B488C0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8" b="-1"/>
          <a:stretch/>
        </p:blipFill>
        <p:spPr>
          <a:xfrm>
            <a:off x="6096001" y="4247340"/>
            <a:ext cx="4246142" cy="244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1063F1-A494-4A50-9572-B7E3F3121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42783"/>
            <a:ext cx="4246143" cy="28266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2C0F3F-F0AC-438F-9CD8-96ABC8747C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0"/>
          <a:stretch/>
        </p:blipFill>
        <p:spPr>
          <a:xfrm>
            <a:off x="2055471" y="4247340"/>
            <a:ext cx="3962878" cy="244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031CBB-4D52-4103-99DD-B8BDEB4576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b="9659"/>
          <a:stretch/>
        </p:blipFill>
        <p:spPr>
          <a:xfrm>
            <a:off x="2055471" y="1342784"/>
            <a:ext cx="3962878" cy="28291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BF8447-79F9-42D8-82C0-04AAD7FB48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968" t="49846"/>
          <a:stretch/>
        </p:blipFill>
        <p:spPr>
          <a:xfrm>
            <a:off x="10484449" y="1291729"/>
            <a:ext cx="525428" cy="25181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68816C-5046-47D4-8360-F195E442F9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968" t="49846"/>
          <a:stretch/>
        </p:blipFill>
        <p:spPr>
          <a:xfrm>
            <a:off x="1324429" y="4177227"/>
            <a:ext cx="525428" cy="25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2939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D6152F-57DD-4B00-9387-3A3E8205A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2" y="254096"/>
            <a:ext cx="659877" cy="82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A4F94A-EBF2-41BC-915F-F5B935B6E32B}"/>
              </a:ext>
            </a:extLst>
          </p:cNvPr>
          <p:cNvSpPr/>
          <p:nvPr/>
        </p:nvSpPr>
        <p:spPr>
          <a:xfrm>
            <a:off x="1524001" y="341202"/>
            <a:ext cx="10561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ПРОФСОЮЗОВ РЕСПУБЛИКИ ТАТАРСТАН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63AD329-EC46-4C5F-B435-996D1ACBC7DA}"/>
              </a:ext>
            </a:extLst>
          </p:cNvPr>
          <p:cNvCxnSpPr>
            <a:cxnSpLocks/>
          </p:cNvCxnSpPr>
          <p:nvPr/>
        </p:nvCxnSpPr>
        <p:spPr>
          <a:xfrm>
            <a:off x="1199072" y="709961"/>
            <a:ext cx="109929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7EAFC6-5E14-4016-B627-5199F60A1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08" y="2073622"/>
            <a:ext cx="6104617" cy="334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ED6D67-0832-4A99-A379-D9BA73F018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4" y="2935916"/>
            <a:ext cx="4968000" cy="331200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90CEFB0-37F2-449E-A54E-61D4DD598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2119"/>
            <a:ext cx="12192000" cy="4048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Комплексная помощь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B7D3FE-B44A-43C1-8C0C-A547384D41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968" t="49846"/>
          <a:stretch/>
        </p:blipFill>
        <p:spPr>
          <a:xfrm rot="5400000">
            <a:off x="8308833" y="4654146"/>
            <a:ext cx="525428" cy="25181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DDA034-C99F-458F-9EC1-1AB70D521F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968" t="49846"/>
          <a:stretch/>
        </p:blipFill>
        <p:spPr>
          <a:xfrm rot="5400000">
            <a:off x="2772058" y="1151168"/>
            <a:ext cx="525428" cy="25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0385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D6152F-57DD-4B00-9387-3A3E8205A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2" y="254096"/>
            <a:ext cx="659877" cy="82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A4F94A-EBF2-41BC-915F-F5B935B6E32B}"/>
              </a:ext>
            </a:extLst>
          </p:cNvPr>
          <p:cNvSpPr/>
          <p:nvPr/>
        </p:nvSpPr>
        <p:spPr>
          <a:xfrm>
            <a:off x="1524001" y="341202"/>
            <a:ext cx="10561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ПРОФСОЮЗОВ РЕСПУБЛИКИ ТАТАРСТАН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63AD329-EC46-4C5F-B435-996D1ACBC7DA}"/>
              </a:ext>
            </a:extLst>
          </p:cNvPr>
          <p:cNvCxnSpPr>
            <a:cxnSpLocks/>
          </p:cNvCxnSpPr>
          <p:nvPr/>
        </p:nvCxnSpPr>
        <p:spPr>
          <a:xfrm>
            <a:off x="1199072" y="709961"/>
            <a:ext cx="109929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C0ADF1F-E61F-43DC-9593-B61364311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191"/>
            <a:ext cx="12192000" cy="40481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</a:t>
            </a:r>
            <a:r>
              <a:rPr lang="ru-RU" sz="2800" b="1" dirty="0">
                <a:solidFill>
                  <a:srgbClr val="276B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</a:t>
            </a:r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ое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76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уделяется детям в ПВР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6DC076-DBEA-4DF6-A1DA-5E63D7CAD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2" y="2028161"/>
            <a:ext cx="5951999" cy="446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2A7BCF-5FB2-4281-B391-D47E7274F0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2" b="19299"/>
          <a:stretch/>
        </p:blipFill>
        <p:spPr>
          <a:xfrm>
            <a:off x="6692945" y="2028161"/>
            <a:ext cx="4993354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251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D6152F-57DD-4B00-9387-3A3E8205A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2" y="254096"/>
            <a:ext cx="659877" cy="82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A4F94A-EBF2-41BC-915F-F5B935B6E32B}"/>
              </a:ext>
            </a:extLst>
          </p:cNvPr>
          <p:cNvSpPr/>
          <p:nvPr/>
        </p:nvSpPr>
        <p:spPr>
          <a:xfrm>
            <a:off x="1524001" y="341202"/>
            <a:ext cx="10561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ПРОФСОЮЗОВ РЕСПУБЛИКИ ТАТАРСТАН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63AD329-EC46-4C5F-B435-996D1ACBC7DA}"/>
              </a:ext>
            </a:extLst>
          </p:cNvPr>
          <p:cNvCxnSpPr>
            <a:cxnSpLocks/>
          </p:cNvCxnSpPr>
          <p:nvPr/>
        </p:nvCxnSpPr>
        <p:spPr>
          <a:xfrm>
            <a:off x="1199072" y="709961"/>
            <a:ext cx="109929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B2FFC-195E-4FEA-AACF-3FD34C4C9D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8" b="7980"/>
          <a:stretch/>
        </p:blipFill>
        <p:spPr>
          <a:xfrm>
            <a:off x="543422" y="1970608"/>
            <a:ext cx="7659349" cy="446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759427-B53B-4699-9DC6-EBF43E43B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21" y="1970608"/>
            <a:ext cx="3348001" cy="446400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7107923-8D8C-463C-B00D-7390D08C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5135"/>
            <a:ext cx="12191999" cy="40439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Акция «Помоги собраться в школу»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C998D6-9142-4B54-AC2A-EC584FC55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43" y="936163"/>
            <a:ext cx="854975" cy="8131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D25E0F-7324-4D41-9373-F06DC9EBAF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54" y="877081"/>
            <a:ext cx="970634" cy="9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5926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D6152F-57DD-4B00-9387-3A3E8205A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2" y="254096"/>
            <a:ext cx="659877" cy="82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A4F94A-EBF2-41BC-915F-F5B935B6E32B}"/>
              </a:ext>
            </a:extLst>
          </p:cNvPr>
          <p:cNvSpPr/>
          <p:nvPr/>
        </p:nvSpPr>
        <p:spPr>
          <a:xfrm>
            <a:off x="1524001" y="341202"/>
            <a:ext cx="10561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ПРОФСОЮЗОВ РЕСПУБЛИКИ ТАТАРСТАН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63AD329-EC46-4C5F-B435-996D1ACBC7DA}"/>
              </a:ext>
            </a:extLst>
          </p:cNvPr>
          <p:cNvCxnSpPr>
            <a:cxnSpLocks/>
          </p:cNvCxnSpPr>
          <p:nvPr/>
        </p:nvCxnSpPr>
        <p:spPr>
          <a:xfrm>
            <a:off x="1199072" y="709961"/>
            <a:ext cx="109929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A270DF-AE94-4506-AED2-348330AB6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t="21135" r="4385"/>
          <a:stretch/>
        </p:blipFill>
        <p:spPr>
          <a:xfrm>
            <a:off x="513652" y="2031866"/>
            <a:ext cx="7200133" cy="4464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C8A4CAC-ABFB-4065-9322-2554FC2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/>
          <a:stretch/>
        </p:blipFill>
        <p:spPr>
          <a:xfrm>
            <a:off x="7779736" y="2031866"/>
            <a:ext cx="3857778" cy="4464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6EB60FC-7488-46C6-8413-A678A0A0B011}"/>
              </a:ext>
            </a:extLst>
          </p:cNvPr>
          <p:cNvSpPr txBox="1">
            <a:spLocks/>
          </p:cNvSpPr>
          <p:nvPr/>
        </p:nvSpPr>
        <p:spPr>
          <a:xfrm>
            <a:off x="0" y="1248191"/>
            <a:ext cx="12192000" cy="404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1C64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Мероприятия для детей </a:t>
            </a:r>
            <a:r>
              <a:rPr lang="ru-RU" sz="2800" b="1" dirty="0">
                <a:solidFill>
                  <a:srgbClr val="276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ПВР</a:t>
            </a:r>
          </a:p>
        </p:txBody>
      </p:sp>
    </p:spTree>
    <p:extLst>
      <p:ext uri="{BB962C8B-B14F-4D97-AF65-F5344CB8AC3E}">
        <p14:creationId xmlns:p14="http://schemas.microsoft.com/office/powerpoint/2010/main" val="33412267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3169</TotalTime>
  <Words>203</Words>
  <Application>Microsoft Office PowerPoint</Application>
  <PresentationFormat>Широкоэкранный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ПВР на базе санаториев Федерации профсоюзов РТ</vt:lpstr>
      <vt:lpstr>Презентация PowerPoint</vt:lpstr>
      <vt:lpstr>Условия размещения в ПВР</vt:lpstr>
      <vt:lpstr>Условия питания и досуга в ПВР</vt:lpstr>
      <vt:lpstr>Комплексная помощь</vt:lpstr>
      <vt:lpstr>Особое внимание уделяется детям в ПВР</vt:lpstr>
      <vt:lpstr>Акция «Помоги собраться в школу»</vt:lpstr>
      <vt:lpstr>Презентация PowerPoint</vt:lpstr>
      <vt:lpstr>Презентация PowerPoint</vt:lpstr>
      <vt:lpstr>Представители Управления Верховного комиссара ООН   и Российского Красного Креста в ПВР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Газизов Р.Р.</dc:creator>
  <cp:lastModifiedBy>Кокоулина М.К.</cp:lastModifiedBy>
  <cp:revision>471</cp:revision>
  <cp:lastPrinted>2022-10-20T14:11:04Z</cp:lastPrinted>
  <dcterms:created xsi:type="dcterms:W3CDTF">2019-04-18T06:20:07Z</dcterms:created>
  <dcterms:modified xsi:type="dcterms:W3CDTF">2023-01-25T09:16:52Z</dcterms:modified>
</cp:coreProperties>
</file>